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8" r:id="rId3"/>
    <p:sldId id="297" r:id="rId4"/>
    <p:sldId id="267" r:id="rId5"/>
    <p:sldId id="271" r:id="rId6"/>
    <p:sldId id="272" r:id="rId7"/>
    <p:sldId id="273" r:id="rId8"/>
    <p:sldId id="274" r:id="rId9"/>
    <p:sldId id="269" r:id="rId10"/>
  </p:sldIdLst>
  <p:sldSz cx="12192000" cy="6858000"/>
  <p:notesSz cx="6797675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70839B-B821-43AB-B5C1-55D2A09719C5}" v="33" dt="2018-06-23T16:33:09.3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Geen stijl, tabel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33358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169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2476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047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232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9778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267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8617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4335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1645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2632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44FA9-C617-4E6B-AF4F-1C4E43561567}" type="datetimeFigureOut">
              <a:rPr lang="nl-NL" smtClean="0"/>
              <a:t>25-6-2018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4E302-3703-4D00-B630-CA528EE68C2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432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191" y="0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719911"/>
            <a:ext cx="9144000" cy="1791774"/>
          </a:xfrm>
        </p:spPr>
        <p:txBody>
          <a:bodyPr>
            <a:no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Voorjaarsvergadering</a:t>
            </a:r>
            <a:br>
              <a:rPr lang="nl-NL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nl-NL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FC Winterswijk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10" y="-14301"/>
            <a:ext cx="12578975" cy="1201075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22" name="Ondertitel 21"/>
          <p:cNvSpPr>
            <a:spLocks noGrp="1"/>
          </p:cNvSpPr>
          <p:nvPr>
            <p:ph type="subTitle" idx="1"/>
          </p:nvPr>
        </p:nvSpPr>
        <p:spPr>
          <a:xfrm>
            <a:off x="1524000" y="3705756"/>
            <a:ext cx="9144000" cy="678132"/>
          </a:xfrm>
        </p:spPr>
        <p:txBody>
          <a:bodyPr>
            <a:normAutofit/>
          </a:bodyPr>
          <a:lstStyle/>
          <a:p>
            <a:r>
              <a:rPr lang="nl-NL" sz="4000" b="1" dirty="0">
                <a:solidFill>
                  <a:schemeClr val="bg1"/>
                </a:solidFill>
              </a:rPr>
              <a:t>18 juni 2018</a:t>
            </a:r>
          </a:p>
        </p:txBody>
      </p:sp>
      <p:sp>
        <p:nvSpPr>
          <p:cNvPr id="3" name="Rechthoek 2"/>
          <p:cNvSpPr/>
          <p:nvPr/>
        </p:nvSpPr>
        <p:spPr>
          <a:xfrm>
            <a:off x="5021323" y="4828020"/>
            <a:ext cx="66855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9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Welkom!</a:t>
            </a:r>
          </a:p>
        </p:txBody>
      </p:sp>
    </p:spTree>
    <p:extLst>
      <p:ext uri="{BB962C8B-B14F-4D97-AF65-F5344CB8AC3E}">
        <p14:creationId xmlns:p14="http://schemas.microsoft.com/office/powerpoint/2010/main" val="138945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795" y="28853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976" y="-14301"/>
            <a:ext cx="926237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069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44" y="-14301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93135" cy="6858000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10" y="-14301"/>
            <a:ext cx="12578975" cy="1201075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22" name="Ondertitel 21"/>
          <p:cNvSpPr>
            <a:spLocks noGrp="1"/>
          </p:cNvSpPr>
          <p:nvPr>
            <p:ph type="subTitle" idx="1"/>
          </p:nvPr>
        </p:nvSpPr>
        <p:spPr>
          <a:xfrm>
            <a:off x="1744510" y="4721414"/>
            <a:ext cx="9144000" cy="678132"/>
          </a:xfrm>
        </p:spPr>
        <p:txBody>
          <a:bodyPr>
            <a:noAutofit/>
          </a:bodyPr>
          <a:lstStyle/>
          <a:p>
            <a:r>
              <a:rPr lang="nl-NL" sz="4800" b="1" dirty="0">
                <a:solidFill>
                  <a:srgbClr val="FFC000"/>
                </a:solidFill>
              </a:rPr>
              <a:t>Toekomst met ambitie! </a:t>
            </a:r>
          </a:p>
          <a:p>
            <a:r>
              <a:rPr lang="nl-NL" sz="2800" b="1" dirty="0">
                <a:solidFill>
                  <a:schemeClr val="bg1"/>
                </a:solidFill>
              </a:rPr>
              <a:t>(visie)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2412FDD9-C58A-4988-9F42-A0CAE5A4FD41}"/>
              </a:ext>
            </a:extLst>
          </p:cNvPr>
          <p:cNvSpPr txBox="1"/>
          <p:nvPr/>
        </p:nvSpPr>
        <p:spPr>
          <a:xfrm>
            <a:off x="474356" y="2588801"/>
            <a:ext cx="117176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voetbalclub in Winterswijk voor iedereen</a:t>
            </a:r>
            <a:r>
              <a:rPr kumimoji="0" lang="nl-NL" sz="32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r>
              <a:rPr kumimoji="0" lang="nl-NL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			 	</a:t>
            </a:r>
            <a:r>
              <a:rPr kumimoji="0" lang="nl-NL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</a:t>
            </a:r>
            <a:r>
              <a:rPr kumimoji="0" lang="nl-NL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(missie)</a:t>
            </a:r>
          </a:p>
        </p:txBody>
      </p:sp>
    </p:spTree>
    <p:extLst>
      <p:ext uri="{BB962C8B-B14F-4D97-AF65-F5344CB8AC3E}">
        <p14:creationId xmlns:p14="http://schemas.microsoft.com/office/powerpoint/2010/main" val="369828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975998" y="493071"/>
            <a:ext cx="8381002" cy="580607"/>
          </a:xfrm>
        </p:spPr>
        <p:txBody>
          <a:bodyPr>
            <a:noAutofit/>
          </a:bodyPr>
          <a:lstStyle/>
          <a:p>
            <a:r>
              <a:rPr lang="nl-NL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Ambities FC Winterswijk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10" y="-14299"/>
            <a:ext cx="12578975" cy="448646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19" name="Ovaal 18">
            <a:extLst>
              <a:ext uri="{FF2B5EF4-FFF2-40B4-BE49-F238E27FC236}">
                <a16:creationId xmlns:a16="http://schemas.microsoft.com/office/drawing/2014/main" id="{4EEE1AAB-9CBE-422D-941D-DF7A8B1CBC5D}"/>
              </a:ext>
            </a:extLst>
          </p:cNvPr>
          <p:cNvSpPr/>
          <p:nvPr/>
        </p:nvSpPr>
        <p:spPr>
          <a:xfrm>
            <a:off x="4922386" y="2854400"/>
            <a:ext cx="2488226" cy="226266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Beste voetbalclub van de Achterhoek</a:t>
            </a:r>
          </a:p>
        </p:txBody>
      </p:sp>
      <p:sp>
        <p:nvSpPr>
          <p:cNvPr id="23" name="Ovaal 22">
            <a:extLst>
              <a:ext uri="{FF2B5EF4-FFF2-40B4-BE49-F238E27FC236}">
                <a16:creationId xmlns:a16="http://schemas.microsoft.com/office/drawing/2014/main" id="{C2CEE21D-4B09-4F36-900A-31AB3A5505D9}"/>
              </a:ext>
            </a:extLst>
          </p:cNvPr>
          <p:cNvSpPr/>
          <p:nvPr/>
        </p:nvSpPr>
        <p:spPr>
          <a:xfrm>
            <a:off x="5301777" y="1049532"/>
            <a:ext cx="1701209" cy="156580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Iedereen voelt zich welkom</a:t>
            </a:r>
          </a:p>
        </p:txBody>
      </p:sp>
      <p:sp>
        <p:nvSpPr>
          <p:cNvPr id="24" name="Ovaal 23">
            <a:extLst>
              <a:ext uri="{FF2B5EF4-FFF2-40B4-BE49-F238E27FC236}">
                <a16:creationId xmlns:a16="http://schemas.microsoft.com/office/drawing/2014/main" id="{D112902D-B57A-4461-B523-A4351BB080C2}"/>
              </a:ext>
            </a:extLst>
          </p:cNvPr>
          <p:cNvSpPr/>
          <p:nvPr/>
        </p:nvSpPr>
        <p:spPr>
          <a:xfrm>
            <a:off x="7410612" y="1802889"/>
            <a:ext cx="1701209" cy="156580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 voetballer speelt met plezier</a:t>
            </a:r>
          </a:p>
        </p:txBody>
      </p:sp>
      <p:sp>
        <p:nvSpPr>
          <p:cNvPr id="25" name="Ovaal 24">
            <a:extLst>
              <a:ext uri="{FF2B5EF4-FFF2-40B4-BE49-F238E27FC236}">
                <a16:creationId xmlns:a16="http://schemas.microsoft.com/office/drawing/2014/main" id="{69770BE7-D137-4E76-9839-59A92F1D2BF1}"/>
              </a:ext>
            </a:extLst>
          </p:cNvPr>
          <p:cNvSpPr/>
          <p:nvPr/>
        </p:nvSpPr>
        <p:spPr>
          <a:xfrm>
            <a:off x="8680582" y="3287089"/>
            <a:ext cx="1907083" cy="18299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 voetballer presteert optimaal op zijn of haar niveau</a:t>
            </a:r>
          </a:p>
        </p:txBody>
      </p:sp>
      <p:sp>
        <p:nvSpPr>
          <p:cNvPr id="26" name="Ovaal 25">
            <a:extLst>
              <a:ext uri="{FF2B5EF4-FFF2-40B4-BE49-F238E27FC236}">
                <a16:creationId xmlns:a16="http://schemas.microsoft.com/office/drawing/2014/main" id="{F7CB4699-2B30-4743-8C00-3CF63F17AA5D}"/>
              </a:ext>
            </a:extLst>
          </p:cNvPr>
          <p:cNvSpPr/>
          <p:nvPr/>
        </p:nvSpPr>
        <p:spPr>
          <a:xfrm>
            <a:off x="6703040" y="4852894"/>
            <a:ext cx="2293746" cy="19511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Jeugd heeft de toekomst</a:t>
            </a:r>
          </a:p>
        </p:txBody>
      </p:sp>
      <p:sp>
        <p:nvSpPr>
          <p:cNvPr id="27" name="Ovaal 26">
            <a:extLst>
              <a:ext uri="{FF2B5EF4-FFF2-40B4-BE49-F238E27FC236}">
                <a16:creationId xmlns:a16="http://schemas.microsoft.com/office/drawing/2014/main" id="{BFB6C759-128E-4287-855E-299CCAEAEBB7}"/>
              </a:ext>
            </a:extLst>
          </p:cNvPr>
          <p:cNvSpPr/>
          <p:nvPr/>
        </p:nvSpPr>
        <p:spPr>
          <a:xfrm>
            <a:off x="4211454" y="5092740"/>
            <a:ext cx="1806228" cy="17286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nl-NL" sz="18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elftal speelt 1</a:t>
            </a:r>
            <a:r>
              <a:rPr kumimoji="0" lang="nl-NL" sz="18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klasse met eigen jeugd</a:t>
            </a:r>
          </a:p>
        </p:txBody>
      </p:sp>
      <p:sp>
        <p:nvSpPr>
          <p:cNvPr id="28" name="Ovaal 27">
            <a:extLst>
              <a:ext uri="{FF2B5EF4-FFF2-40B4-BE49-F238E27FC236}">
                <a16:creationId xmlns:a16="http://schemas.microsoft.com/office/drawing/2014/main" id="{DE7B4BA4-B635-431E-BAAF-869D70FCA32B}"/>
              </a:ext>
            </a:extLst>
          </p:cNvPr>
          <p:cNvSpPr/>
          <p:nvPr/>
        </p:nvSpPr>
        <p:spPr>
          <a:xfrm>
            <a:off x="2644621" y="1546603"/>
            <a:ext cx="2218787" cy="20783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Hoogwaardige accommodatie en faciliteiten</a:t>
            </a:r>
          </a:p>
        </p:txBody>
      </p:sp>
      <p:sp>
        <p:nvSpPr>
          <p:cNvPr id="30" name="Ovaal 29">
            <a:extLst>
              <a:ext uri="{FF2B5EF4-FFF2-40B4-BE49-F238E27FC236}">
                <a16:creationId xmlns:a16="http://schemas.microsoft.com/office/drawing/2014/main" id="{745D1C70-10F8-4C1B-9D0B-CD0AC530F4F0}"/>
              </a:ext>
            </a:extLst>
          </p:cNvPr>
          <p:cNvSpPr/>
          <p:nvPr/>
        </p:nvSpPr>
        <p:spPr>
          <a:xfrm>
            <a:off x="2375711" y="3937953"/>
            <a:ext cx="1701209" cy="156580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Sociaal en lokaal betrokken</a:t>
            </a:r>
          </a:p>
        </p:txBody>
      </p:sp>
    </p:spTree>
    <p:extLst>
      <p:ext uri="{BB962C8B-B14F-4D97-AF65-F5344CB8AC3E}">
        <p14:creationId xmlns:p14="http://schemas.microsoft.com/office/powerpoint/2010/main" val="66888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-278403" y="1552922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64A1822-9B91-4A9D-B938-F2A224B9085F}"/>
              </a:ext>
            </a:extLst>
          </p:cNvPr>
          <p:cNvSpPr txBox="1"/>
          <p:nvPr/>
        </p:nvSpPr>
        <p:spPr>
          <a:xfrm>
            <a:off x="2254031" y="2304220"/>
            <a:ext cx="891822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Hoogwaardige accommodatie en faciliteiten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Duurzame accommodatie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Moderne en goede trainings-/wedstrijd en herstelfaciliteiten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Iedereen voelt zich welkom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Duidelijke en open communicatiestructuur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Respect voor elkaar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Aantoonbaar investeren (financieel en/of inzet) in zowel breedtesport als prestatief.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Sociaal en lokaal betrokken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Hoogwaardige accommodatie en faciliteiten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972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82" y="1533988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 </a:t>
            </a:r>
            <a:r>
              <a:rPr lang="nl-NL" sz="2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(vervolg)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64A1822-9B91-4A9D-B938-F2A224B9085F}"/>
              </a:ext>
            </a:extLst>
          </p:cNvPr>
          <p:cNvSpPr txBox="1"/>
          <p:nvPr/>
        </p:nvSpPr>
        <p:spPr>
          <a:xfrm>
            <a:off x="2254031" y="2362072"/>
            <a:ext cx="1068619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 voetballer speelt met plezier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Optimale organisatie en invulling teambegeleiding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Goede (voetbal-) faciliteiten en materialen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Plezier en beleving staan centraal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Iedere voetballer presteert optimaal op zijn of haar niveau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Optimale invulling trainersstaf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Goede interne scouting en doorstroming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Juiste Klimaat creëren voor prestatie en breedtesport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04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82" y="1561060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 </a:t>
            </a:r>
            <a:r>
              <a:rPr lang="nl-NL" sz="2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(vervolg)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64A1822-9B91-4A9D-B938-F2A224B9085F}"/>
              </a:ext>
            </a:extLst>
          </p:cNvPr>
          <p:cNvSpPr txBox="1"/>
          <p:nvPr/>
        </p:nvSpPr>
        <p:spPr>
          <a:xfrm>
            <a:off x="2375699" y="2490615"/>
            <a:ext cx="891822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Jeugd heeft de toekomst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 het vereiste niveau gediplomeerde trainers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Goed ingericht spelersvolgsysteem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Goede interne scouting en doorstroming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34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82" y="1549377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 </a:t>
            </a:r>
            <a:r>
              <a:rPr lang="nl-NL" sz="2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(vervolg)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64A1822-9B91-4A9D-B938-F2A224B9085F}"/>
              </a:ext>
            </a:extLst>
          </p:cNvPr>
          <p:cNvSpPr txBox="1"/>
          <p:nvPr/>
        </p:nvSpPr>
        <p:spPr>
          <a:xfrm>
            <a:off x="2378961" y="2370333"/>
            <a:ext cx="89182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nl-NL" sz="3200" b="1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Elftal speelt 1</a:t>
            </a:r>
            <a:r>
              <a:rPr kumimoji="0" lang="nl-NL" sz="3200" b="1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klasse met eigen jeugd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Jeugdafdeling regionaal gecertificeerd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Binding met spelers creëren door het bieden van passende faciliteiten (o.a. trainerscursussen en stagebegeleiding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Structuur en organisatie zijn erop gericht de jeugd prestatief op het hoogste niveau te laten spelen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1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592" y="0"/>
            <a:ext cx="895051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81" y="1549377"/>
            <a:ext cx="8381002" cy="580607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 </a:t>
            </a:r>
            <a:r>
              <a:rPr lang="nl-NL" sz="2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(vervolg)</a:t>
            </a: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A64A1822-9B91-4A9D-B938-F2A224B9085F}"/>
              </a:ext>
            </a:extLst>
          </p:cNvPr>
          <p:cNvSpPr txBox="1"/>
          <p:nvPr/>
        </p:nvSpPr>
        <p:spPr>
          <a:xfrm>
            <a:off x="2351895" y="2370333"/>
            <a:ext cx="891822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Sociaal en betrokken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Lokale (voetbal-) initiatieven op sociaal en cultureel gebied actief ondersteunen / faciliteren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Mensen met achterstand tot de arbeidsmarkt bij (vrijwilligers-) activiteiten betrekken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 mogelijkheden bieden, bemiddelen, faciliteren, zowel intern als extern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442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913" y="0"/>
            <a:ext cx="840922" cy="68580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991" y="0"/>
            <a:ext cx="840922" cy="6858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256" y="14301"/>
            <a:ext cx="840922" cy="68580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836" y="0"/>
            <a:ext cx="840922" cy="68580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401" y="0"/>
            <a:ext cx="840922" cy="6858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73" y="14301"/>
            <a:ext cx="840922" cy="68580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245" y="0"/>
            <a:ext cx="840922" cy="68580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54" y="14301"/>
            <a:ext cx="840922" cy="68580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054" y="0"/>
            <a:ext cx="840922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0"/>
            <a:ext cx="840922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23" y="0"/>
            <a:ext cx="840922" cy="6858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7" y="0"/>
            <a:ext cx="840922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61" y="0"/>
            <a:ext cx="840922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0922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82" y="1924334"/>
            <a:ext cx="11711299" cy="4403689"/>
          </a:xfrm>
        </p:spPr>
        <p:txBody>
          <a:bodyPr>
            <a:noAutofit/>
          </a:bodyPr>
          <a:lstStyle/>
          <a:p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Vervolgactie: </a:t>
            </a:r>
            <a:b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b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Concreet maken van </a:t>
            </a:r>
            <a:r>
              <a:rPr lang="nl-NL" sz="4400" b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kernwaarden door </a:t>
            </a:r>
            <a:br>
              <a:rPr lang="nl-NL" sz="4400" b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nl-NL" sz="4400" b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opstellen </a:t>
            </a:r>
            <a: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van  doelstellingen.</a:t>
            </a:r>
            <a:b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b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nl-NL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Vragen ?</a:t>
            </a:r>
            <a:br>
              <a:rPr lang="nl-NL" sz="4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endParaRPr lang="nl-NL" sz="44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8" name="Afbeelding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644" y="0"/>
            <a:ext cx="840922" cy="68580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301"/>
            <a:ext cx="12578975" cy="1226413"/>
          </a:xfrm>
          <a:prstGeom prst="rect">
            <a:avLst/>
          </a:prstGeom>
        </p:spPr>
      </p:pic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82" y="144728"/>
            <a:ext cx="1968949" cy="215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88295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1425</TotalTime>
  <Words>283</Words>
  <Application>Microsoft Office PowerPoint</Application>
  <PresentationFormat>Breedbeeld</PresentationFormat>
  <Paragraphs>55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Kantoorthema</vt:lpstr>
      <vt:lpstr>Voorjaarsvergadering FC Winterswijk</vt:lpstr>
      <vt:lpstr>PowerPoint-presentatie</vt:lpstr>
      <vt:lpstr>Ambities FC Winterswijk</vt:lpstr>
      <vt:lpstr>Kernwaarden</vt:lpstr>
      <vt:lpstr>Kernwaarden (vervolg)</vt:lpstr>
      <vt:lpstr>Kernwaarden (vervolg)</vt:lpstr>
      <vt:lpstr>Kernwaarden (vervolg)</vt:lpstr>
      <vt:lpstr>Kernwaarden (vervolg)</vt:lpstr>
      <vt:lpstr>Vervolgactie:   Concreet maken van kernwaarden door  opstellen van  doelstellingen.  Vragen 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Harry Dreeyers</dc:creator>
  <cp:lastModifiedBy>Pieter Tomesen</cp:lastModifiedBy>
  <cp:revision>85</cp:revision>
  <cp:lastPrinted>2014-06-16T09:04:26Z</cp:lastPrinted>
  <dcterms:created xsi:type="dcterms:W3CDTF">2013-11-15T13:53:34Z</dcterms:created>
  <dcterms:modified xsi:type="dcterms:W3CDTF">2018-06-25T10:19:57Z</dcterms:modified>
</cp:coreProperties>
</file>