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95" r:id="rId4"/>
    <p:sldId id="296" r:id="rId5"/>
    <p:sldId id="264" r:id="rId6"/>
    <p:sldId id="266" r:id="rId7"/>
    <p:sldId id="268" r:id="rId8"/>
    <p:sldId id="270" r:id="rId9"/>
  </p:sldIdLst>
  <p:sldSz cx="12192000" cy="6858000"/>
  <p:notesSz cx="6797675" cy="9926638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Geen stijl, tabel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21-6-2018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33358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21-6-2018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7169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21-6-2018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52476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21-6-2018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2047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21-6-2018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92322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21-6-2018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09778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21-6-2018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12674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21-6-2018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86175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21-6-2018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43352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21-6-2018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61645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21-6-2018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02632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44FA9-C617-4E6B-AF4F-1C4E43561567}" type="datetimeFigureOut">
              <a:rPr lang="nl-NL" smtClean="0"/>
              <a:t>21-6-2018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2432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Excel_Worksheet.xlsx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795" y="28853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976" y="-14301"/>
            <a:ext cx="926237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069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744" y="-14301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93135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612067" y="2640305"/>
            <a:ext cx="9144000" cy="1289103"/>
          </a:xfrm>
        </p:spPr>
        <p:txBody>
          <a:bodyPr>
            <a:noAutofit/>
          </a:bodyPr>
          <a:lstStyle/>
          <a:p>
            <a:r>
              <a:rPr lang="nl-NL" sz="4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Wijziging organisatiestructuur</a:t>
            </a:r>
            <a:br>
              <a:rPr lang="nl-NL" sz="4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</a:br>
            <a:r>
              <a:rPr lang="nl-NL" sz="4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FC Winterswijk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10" y="-14301"/>
            <a:ext cx="12578975" cy="1201075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674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678" y="14301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0" y="0"/>
            <a:ext cx="895687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8" y="14301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84494" y="1635940"/>
            <a:ext cx="4007548" cy="597580"/>
          </a:xfrm>
        </p:spPr>
        <p:txBody>
          <a:bodyPr>
            <a:noAutofit/>
          </a:bodyPr>
          <a:lstStyle/>
          <a:p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Aanleiding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301"/>
            <a:ext cx="12578975" cy="1226413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8197641F-25DE-4E7B-8AC5-733AA1F8B6E5}"/>
              </a:ext>
            </a:extLst>
          </p:cNvPr>
          <p:cNvSpPr txBox="1"/>
          <p:nvPr/>
        </p:nvSpPr>
        <p:spPr>
          <a:xfrm>
            <a:off x="2254031" y="2262122"/>
            <a:ext cx="9254895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defRPr/>
            </a:pPr>
            <a:endParaRPr lang="nl-NL" sz="2000" dirty="0">
              <a:solidFill>
                <a:prstClr val="white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Evaluatie bestuur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Onvoldoende gericht op ontwikkelen en bewaken van visie/beleid vanuit ambities en kernwaarden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nl-NL" sz="2800" dirty="0">
                <a:solidFill>
                  <a:prstClr val="white"/>
                </a:solidFill>
              </a:rPr>
              <a:t>Teveel belast met operationele zaken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R="0" lvl="1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nl-NL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3373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913" y="0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996" y="14301"/>
            <a:ext cx="927607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150822" y="1645339"/>
            <a:ext cx="8381002" cy="580607"/>
          </a:xfrm>
        </p:spPr>
        <p:txBody>
          <a:bodyPr>
            <a:noAutofit/>
          </a:bodyPr>
          <a:lstStyle/>
          <a:p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Aanpassingen organisatiestructuur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301"/>
            <a:ext cx="12578975" cy="1226413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sp>
        <p:nvSpPr>
          <p:cNvPr id="23" name="Tekstvak 22">
            <a:extLst>
              <a:ext uri="{FF2B5EF4-FFF2-40B4-BE49-F238E27FC236}">
                <a16:creationId xmlns:a16="http://schemas.microsoft.com/office/drawing/2014/main" id="{34FE3FF8-918C-49EE-BCB8-183D962CA8E6}"/>
              </a:ext>
            </a:extLst>
          </p:cNvPr>
          <p:cNvSpPr txBox="1"/>
          <p:nvPr/>
        </p:nvSpPr>
        <p:spPr>
          <a:xfrm>
            <a:off x="2248818" y="2565173"/>
            <a:ext cx="680978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Bestuur inkrimpen tot 4 bestuursleden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Voorzitter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Secretaris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Penningmeester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Algemene zaken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Aanstellen 4 managers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Manager Jeugd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Manager Senioren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Manager Verenigingszaken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Manager Accommodatie</a:t>
            </a:r>
          </a:p>
        </p:txBody>
      </p:sp>
    </p:spTree>
    <p:extLst>
      <p:ext uri="{BB962C8B-B14F-4D97-AF65-F5344CB8AC3E}">
        <p14:creationId xmlns:p14="http://schemas.microsoft.com/office/powerpoint/2010/main" val="225657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913" y="0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273" y="23604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83693" y="1730763"/>
            <a:ext cx="8381002" cy="580607"/>
          </a:xfrm>
        </p:spPr>
        <p:txBody>
          <a:bodyPr>
            <a:noAutofit/>
          </a:bodyPr>
          <a:lstStyle/>
          <a:p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Taken Managers op hoofdlijnen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301"/>
            <a:ext cx="12578975" cy="1226413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2D785F0B-2E03-4356-B1A6-3E8950F79B60}"/>
              </a:ext>
            </a:extLst>
          </p:cNvPr>
          <p:cNvSpPr txBox="1"/>
          <p:nvPr/>
        </p:nvSpPr>
        <p:spPr>
          <a:xfrm>
            <a:off x="2254031" y="2730876"/>
            <a:ext cx="838100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Algehele leiding en eindverantwoordelijk voor afdeling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Budgetverantwoordelijk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9616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913" y="0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43558" y="1730763"/>
            <a:ext cx="8381002" cy="580607"/>
          </a:xfrm>
        </p:spPr>
        <p:txBody>
          <a:bodyPr>
            <a:noAutofit/>
          </a:bodyPr>
          <a:lstStyle/>
          <a:p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Taken Bestuur op hoofdlijnen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301"/>
            <a:ext cx="12578975" cy="1226413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4C862EC2-B963-4E57-9A05-F00187015C6F}"/>
              </a:ext>
            </a:extLst>
          </p:cNvPr>
          <p:cNvSpPr txBox="1"/>
          <p:nvPr/>
        </p:nvSpPr>
        <p:spPr>
          <a:xfrm>
            <a:off x="2354718" y="2736502"/>
            <a:ext cx="768327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Ontwikkelen en bewaken visie, beleid en ambities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Financieel beleid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Aansturen managers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2800" noProof="0" dirty="0">
                <a:solidFill>
                  <a:prstClr val="white"/>
                </a:solidFill>
                <a:latin typeface="Calibri" panose="020F0502020204030204"/>
              </a:rPr>
              <a:t>Interne en externe communicatie</a:t>
            </a:r>
            <a:endParaRPr kumimoji="0" lang="nl-N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2893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913" y="0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92744" y="1273830"/>
            <a:ext cx="8381002" cy="580607"/>
          </a:xfrm>
        </p:spPr>
        <p:txBody>
          <a:bodyPr>
            <a:noAutofit/>
          </a:bodyPr>
          <a:lstStyle/>
          <a:p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Nieuwe organisatiestructuur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301"/>
            <a:ext cx="12578975" cy="1226413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05B01D12-DA0D-48D5-81A5-F452D239108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9129658"/>
              </p:ext>
            </p:extLst>
          </p:nvPr>
        </p:nvGraphicFramePr>
        <p:xfrm>
          <a:off x="-260350" y="2239963"/>
          <a:ext cx="12426950" cy="4249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Worksheet" r:id="rId6" imgW="11214265" imgH="3606991" progId="Excel.Sheet.12">
                  <p:embed/>
                </p:oleObj>
              </mc:Choice>
              <mc:Fallback>
                <p:oleObj name="Worksheet" r:id="rId6" imgW="11214265" imgH="3606991" progId="Excel.Sheet.12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05B01D12-DA0D-48D5-81A5-F452D239108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-260350" y="2239963"/>
                        <a:ext cx="12426950" cy="4249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6474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913" y="0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-19477" y="1752215"/>
            <a:ext cx="8381002" cy="580607"/>
          </a:xfrm>
        </p:spPr>
        <p:txBody>
          <a:bodyPr>
            <a:noAutofit/>
          </a:bodyPr>
          <a:lstStyle/>
          <a:p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Bestuur (nieuw)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301"/>
            <a:ext cx="12578975" cy="1226413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pic>
        <p:nvPicPr>
          <p:cNvPr id="23" name="Afbeelding 22">
            <a:extLst>
              <a:ext uri="{FF2B5EF4-FFF2-40B4-BE49-F238E27FC236}">
                <a16:creationId xmlns:a16="http://schemas.microsoft.com/office/drawing/2014/main" id="{615783A4-4E45-4C43-88AB-0AE9C58F0F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8319" y="2634807"/>
            <a:ext cx="1187896" cy="1592753"/>
          </a:xfrm>
          <a:prstGeom prst="rect">
            <a:avLst/>
          </a:prstGeom>
        </p:spPr>
      </p:pic>
      <p:sp>
        <p:nvSpPr>
          <p:cNvPr id="24" name="Tekstvak 23">
            <a:extLst>
              <a:ext uri="{FF2B5EF4-FFF2-40B4-BE49-F238E27FC236}">
                <a16:creationId xmlns:a16="http://schemas.microsoft.com/office/drawing/2014/main" id="{55316450-D31D-46A8-9FBB-253A55F5AE12}"/>
              </a:ext>
            </a:extLst>
          </p:cNvPr>
          <p:cNvSpPr txBox="1"/>
          <p:nvPr/>
        </p:nvSpPr>
        <p:spPr>
          <a:xfrm>
            <a:off x="2254030" y="4437654"/>
            <a:ext cx="92267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Gerrit te Kolste</a:t>
            </a: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      </a:t>
            </a:r>
            <a:r>
              <a:rPr kumimoji="0" lang="nl-N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Wilfred Beusink          Henk Jan Veltkamp	        Pieter Tomesen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Voorzitter	      Secretaris	            Penningmeester	        Algemene Zaken</a:t>
            </a:r>
          </a:p>
        </p:txBody>
      </p:sp>
      <p:pic>
        <p:nvPicPr>
          <p:cNvPr id="25" name="Afbeelding 24">
            <a:extLst>
              <a:ext uri="{FF2B5EF4-FFF2-40B4-BE49-F238E27FC236}">
                <a16:creationId xmlns:a16="http://schemas.microsoft.com/office/drawing/2014/main" id="{158F7722-9E7E-4FCE-A2A4-0EDF314EC8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0359" y="2634807"/>
            <a:ext cx="1061836" cy="1592754"/>
          </a:xfrm>
          <a:prstGeom prst="rect">
            <a:avLst/>
          </a:prstGeom>
        </p:spPr>
      </p:pic>
      <p:pic>
        <p:nvPicPr>
          <p:cNvPr id="26" name="Afbeelding 25">
            <a:extLst>
              <a:ext uri="{FF2B5EF4-FFF2-40B4-BE49-F238E27FC236}">
                <a16:creationId xmlns:a16="http://schemas.microsoft.com/office/drawing/2014/main" id="{F9676C24-3B2B-41D8-8BC2-0DC8C8B5A7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81083" y="2627889"/>
            <a:ext cx="1066448" cy="1599672"/>
          </a:xfrm>
          <a:prstGeom prst="rect">
            <a:avLst/>
          </a:prstGeom>
        </p:spPr>
      </p:pic>
      <p:pic>
        <p:nvPicPr>
          <p:cNvPr id="27" name="Afbeelding 26">
            <a:extLst>
              <a:ext uri="{FF2B5EF4-FFF2-40B4-BE49-F238E27FC236}">
                <a16:creationId xmlns:a16="http://schemas.microsoft.com/office/drawing/2014/main" id="{5957052E-59ED-483C-91E5-BF0736BE90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12054" y="2630103"/>
            <a:ext cx="1064972" cy="159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005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913" y="0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-722194" y="1752215"/>
            <a:ext cx="8381002" cy="580607"/>
          </a:xfrm>
        </p:spPr>
        <p:txBody>
          <a:bodyPr>
            <a:noAutofit/>
          </a:bodyPr>
          <a:lstStyle/>
          <a:p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Managers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301"/>
            <a:ext cx="12578975" cy="1226413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sp>
        <p:nvSpPr>
          <p:cNvPr id="25" name="Tekstvak 24">
            <a:extLst>
              <a:ext uri="{FF2B5EF4-FFF2-40B4-BE49-F238E27FC236}">
                <a16:creationId xmlns:a16="http://schemas.microsoft.com/office/drawing/2014/main" id="{0215B08B-EE05-44A4-8F6D-6736D466D3B6}"/>
              </a:ext>
            </a:extLst>
          </p:cNvPr>
          <p:cNvSpPr txBox="1"/>
          <p:nvPr/>
        </p:nvSpPr>
        <p:spPr>
          <a:xfrm>
            <a:off x="2143937" y="4369771"/>
            <a:ext cx="100411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330450" algn="l"/>
              </a:tabLst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Vacature	Hans Kranen		   Bert Grevers	                  Henk Graaskamp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Manager Jeugd	          Manager Senioren             Manager Verenigingszaken  Manager Accommodatie</a:t>
            </a:r>
          </a:p>
        </p:txBody>
      </p:sp>
      <p:pic>
        <p:nvPicPr>
          <p:cNvPr id="23" name="Afbeelding 22">
            <a:extLst>
              <a:ext uri="{FF2B5EF4-FFF2-40B4-BE49-F238E27FC236}">
                <a16:creationId xmlns:a16="http://schemas.microsoft.com/office/drawing/2014/main" id="{9281655E-B102-4D4C-BBE4-43A2549FD8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7014" y="2573395"/>
            <a:ext cx="1046654" cy="1569980"/>
          </a:xfrm>
          <a:prstGeom prst="rect">
            <a:avLst/>
          </a:prstGeom>
        </p:spPr>
      </p:pic>
      <p:pic>
        <p:nvPicPr>
          <p:cNvPr id="26" name="Afbeelding 25">
            <a:extLst>
              <a:ext uri="{FF2B5EF4-FFF2-40B4-BE49-F238E27FC236}">
                <a16:creationId xmlns:a16="http://schemas.microsoft.com/office/drawing/2014/main" id="{F7A7F787-3D8D-45D8-AF39-56D0484B5E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0551" y="2526990"/>
            <a:ext cx="1077589" cy="1616384"/>
          </a:xfrm>
          <a:prstGeom prst="rect">
            <a:avLst/>
          </a:prstGeom>
        </p:spPr>
      </p:pic>
      <p:pic>
        <p:nvPicPr>
          <p:cNvPr id="27" name="Afbeelding 26">
            <a:extLst>
              <a:ext uri="{FF2B5EF4-FFF2-40B4-BE49-F238E27FC236}">
                <a16:creationId xmlns:a16="http://schemas.microsoft.com/office/drawing/2014/main" id="{B516E45E-E3B6-40DD-99EB-1AC01A76FD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20717" y="2573395"/>
            <a:ext cx="1028304" cy="1542456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436CD1E7-0B54-43DD-8BF8-BD569E28614B}"/>
              </a:ext>
            </a:extLst>
          </p:cNvPr>
          <p:cNvSpPr txBox="1"/>
          <p:nvPr/>
        </p:nvSpPr>
        <p:spPr>
          <a:xfrm>
            <a:off x="2143937" y="2743200"/>
            <a:ext cx="1219384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36787610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1426</TotalTime>
  <Words>89</Words>
  <Application>Microsoft Office PowerPoint</Application>
  <PresentationFormat>Breedbeeld</PresentationFormat>
  <Paragraphs>39</Paragraphs>
  <Slides>8</Slides>
  <Notes>0</Notes>
  <HiddenSlides>0</HiddenSlides>
  <MMClips>0</MMClips>
  <ScaleCrop>false</ScaleCrop>
  <HeadingPairs>
    <vt:vector size="8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Ingesloten OLE-bronprogramma's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Kantoorthema</vt:lpstr>
      <vt:lpstr>Worksheet</vt:lpstr>
      <vt:lpstr>Wijziging organisatiestructuur FC Winterswijk</vt:lpstr>
      <vt:lpstr>Aanleiding</vt:lpstr>
      <vt:lpstr>Aanpassingen organisatiestructuur</vt:lpstr>
      <vt:lpstr>Taken Managers op hoofdlijnen</vt:lpstr>
      <vt:lpstr>Taken Bestuur op hoofdlijnen</vt:lpstr>
      <vt:lpstr>Nieuwe organisatiestructuur</vt:lpstr>
      <vt:lpstr>Bestuur (nieuw)</vt:lpstr>
      <vt:lpstr>Managers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Harry Dreeyers</dc:creator>
  <cp:lastModifiedBy>Pieter Tomesen</cp:lastModifiedBy>
  <cp:revision>85</cp:revision>
  <cp:lastPrinted>2014-06-16T09:04:26Z</cp:lastPrinted>
  <dcterms:created xsi:type="dcterms:W3CDTF">2013-11-15T13:53:34Z</dcterms:created>
  <dcterms:modified xsi:type="dcterms:W3CDTF">2018-06-21T13:49:41Z</dcterms:modified>
</cp:coreProperties>
</file>